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61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C8933F7-7395-4697-BB5D-0F6FBE9CA97E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5941482-CFCF-4A78-8C25-1D0310DB52A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33F7-7395-4697-BB5D-0F6FBE9CA97E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1482-CFCF-4A78-8C25-1D0310DB5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33F7-7395-4697-BB5D-0F6FBE9CA97E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1482-CFCF-4A78-8C25-1D0310DB52A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33F7-7395-4697-BB5D-0F6FBE9CA97E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1482-CFCF-4A78-8C25-1D0310DB52A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C8933F7-7395-4697-BB5D-0F6FBE9CA97E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5941482-CFCF-4A78-8C25-1D0310DB52A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33F7-7395-4697-BB5D-0F6FBE9CA97E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1482-CFCF-4A78-8C25-1D0310DB52A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33F7-7395-4697-BB5D-0F6FBE9CA97E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1482-CFCF-4A78-8C25-1D0310DB52A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33F7-7395-4697-BB5D-0F6FBE9CA97E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1482-CFCF-4A78-8C25-1D0310DB52A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33F7-7395-4697-BB5D-0F6FBE9CA97E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1482-CFCF-4A78-8C25-1D0310DB52A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33F7-7395-4697-BB5D-0F6FBE9CA97E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1482-CFCF-4A78-8C25-1D0310DB52A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33F7-7395-4697-BB5D-0F6FBE9CA97E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1482-CFCF-4A78-8C25-1D0310DB52A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C8933F7-7395-4697-BB5D-0F6FBE9CA97E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5941482-CFCF-4A78-8C25-1D0310DB52A2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regentsprep.org/regents/earthsci/units/mapping/topographic.cf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regentsprep.org/regents/earthsci/units/mapping/topographic.cf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i&amp;rct=j&amp;q=&amp;esrc=s&amp;frm=1&amp;source=images&amp;cd=&amp;cad=rja&amp;uact=8&amp;ved=0CAcQjRw&amp;url=https%3A%2F%2Fwww.teachengineering.org%2Fview_lesson.php%3Furl%3Dcollection%2Fcub_%2Flessons%2Fcub_navigation%2Fcub_navigation_lesson05.xml&amp;ei=XdU_VeelBLXbsATlzYDIDw&amp;bvm=bv.91665533,d.cWc&amp;psig=AFQjCNHT-1e9aAadB05n2v1viqpm7M0fKg&amp;ust=143033314482722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frm=1&amp;source=images&amp;cd=&amp;cad=rja&amp;uact=8&amp;ved=0CAcQjRw&amp;url=http%3A%2F%2Fwww.wikihow.com%2FMeasure-a-Straight-Line-Distance-Using-a-Topo-Map&amp;ei=OdY_Vd7CL8nfsASx7oD4CQ&amp;bvm=bv.91665533,d.cWc&amp;psig=AFQjCNHT-1e9aAadB05n2v1viqpm7M0fKg&amp;ust=143033314482722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Contour Intervals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213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What is a contour </a:t>
            </a:r>
            <a:r>
              <a:rPr lang="en-US" dirty="0" smtClean="0"/>
              <a:t>interval?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467600" cy="2514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difference </a:t>
            </a:r>
            <a:r>
              <a:rPr lang="en-US" dirty="0" smtClean="0"/>
              <a:t>in elevation between two contour lines that are side by side.</a:t>
            </a:r>
          </a:p>
          <a:p>
            <a:pPr marL="0" indent="0" eaLnBrk="1" hangingPunct="1">
              <a:buFont typeface="Wingdings" pitchFamily="-112" charset="2"/>
              <a:buNone/>
              <a:defRPr/>
            </a:pPr>
            <a:endParaRPr lang="en-US" dirty="0" smtClean="0"/>
          </a:p>
        </p:txBody>
      </p:sp>
      <p:pic>
        <p:nvPicPr>
          <p:cNvPr id="10244" name="Picture 5" descr="http://regentsprep.org/regents/earthsci/units/mapping/topogr8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2590800"/>
            <a:ext cx="5386387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457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Sometimes the map tells you!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we determine the contour interval?</a:t>
            </a:r>
            <a:endParaRPr lang="en-US" dirty="0"/>
          </a:p>
        </p:txBody>
      </p:sp>
      <p:pic>
        <p:nvPicPr>
          <p:cNvPr id="5" name="Picture 5" descr="http://regentsprep.org/regents/earthsci/units/mapping/topogr8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818" y="1676400"/>
            <a:ext cx="6248400" cy="4677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7503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we determine the contour interval?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By seeing how much the numbers increase by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https://www.teachengineering.org/collection/cub_/lessons/cub_images/cub_navigation_lesson05_fig2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1" t="3335" r="4645" b="43603"/>
          <a:stretch/>
        </p:blipFill>
        <p:spPr bwMode="auto">
          <a:xfrm>
            <a:off x="457200" y="2036112"/>
            <a:ext cx="5985163" cy="3699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42363" y="2362200"/>
            <a:ext cx="247303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This interval is 10, because each contour line is increasing by 10.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394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not every line is numbered, you will need to look for patterns.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we determine the contour interval?</a:t>
            </a:r>
            <a:endParaRPr lang="en-US" dirty="0"/>
          </a:p>
        </p:txBody>
      </p:sp>
      <p:pic>
        <p:nvPicPr>
          <p:cNvPr id="4098" name="Picture 2" descr="http://pad3.whstatic.com/images/thumb/0/09/Measure-a-Straight-Line-Distance-Using-a-Topo-Map-Step-1.jpg/670px-Measure-a-Straight-Line-Distance-Using-a-Topo-Map-Step-1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5" t="4442" r="23657" b="34860"/>
          <a:stretch/>
        </p:blipFill>
        <p:spPr bwMode="auto">
          <a:xfrm>
            <a:off x="685800" y="2299853"/>
            <a:ext cx="5212011" cy="3338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918593" y="1981200"/>
            <a:ext cx="307841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do you think the contour interval is?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The correct answer is 100. Each contour line increases by 100. 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There are index contours – 100 and 500. That means each line in between must be increasing by 100.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	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8961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</TotalTime>
  <Words>132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Origin</vt:lpstr>
      <vt:lpstr>Contour Intervals</vt:lpstr>
      <vt:lpstr>What is a contour interval?</vt:lpstr>
      <vt:lpstr>How can we determine the contour interval?</vt:lpstr>
      <vt:lpstr>How can we determine the contour interval?</vt:lpstr>
      <vt:lpstr>How can we determine the contour interval?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Contour Intervals</dc:title>
  <dc:creator>Windows User</dc:creator>
  <cp:lastModifiedBy>Windows User</cp:lastModifiedBy>
  <cp:revision>1</cp:revision>
  <dcterms:created xsi:type="dcterms:W3CDTF">2015-04-28T18:43:27Z</dcterms:created>
  <dcterms:modified xsi:type="dcterms:W3CDTF">2015-04-28T18:51:43Z</dcterms:modified>
</cp:coreProperties>
</file>