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60" r:id="rId3"/>
    <p:sldId id="259" r:id="rId4"/>
    <p:sldId id="257" r:id="rId5"/>
    <p:sldId id="258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3993E-DF85-46C6-ABDE-5358896AB7A5}" type="datetimeFigureOut">
              <a:rPr lang="en-US" smtClean="0"/>
              <a:t>5/8/2015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DE9073-8839-4A1D-8BFB-636E90B888A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3993E-DF85-46C6-ABDE-5358896AB7A5}" type="datetimeFigureOut">
              <a:rPr lang="en-US" smtClean="0"/>
              <a:t>5/8/2015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E9073-8839-4A1D-8BFB-636E90B888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3993E-DF85-46C6-ABDE-5358896AB7A5}" type="datetimeFigureOut">
              <a:rPr lang="en-US" smtClean="0"/>
              <a:t>5/8/2015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E9073-8839-4A1D-8BFB-636E90B888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3993E-DF85-46C6-ABDE-5358896AB7A5}" type="datetimeFigureOut">
              <a:rPr lang="en-US" smtClean="0"/>
              <a:t>5/8/2015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E9073-8839-4A1D-8BFB-636E90B888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3993E-DF85-46C6-ABDE-5358896AB7A5}" type="datetimeFigureOut">
              <a:rPr lang="en-US" smtClean="0"/>
              <a:t>5/8/2015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E9073-8839-4A1D-8BFB-636E90B888A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3993E-DF85-46C6-ABDE-5358896AB7A5}" type="datetimeFigureOut">
              <a:rPr lang="en-US" smtClean="0"/>
              <a:t>5/8/2015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E9073-8839-4A1D-8BFB-636E90B888A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3993E-DF85-46C6-ABDE-5358896AB7A5}" type="datetimeFigureOut">
              <a:rPr lang="en-US" smtClean="0"/>
              <a:t>5/8/2015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E9073-8839-4A1D-8BFB-636E90B888A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3993E-DF85-46C6-ABDE-5358896AB7A5}" type="datetimeFigureOut">
              <a:rPr lang="en-US" smtClean="0"/>
              <a:t>5/8/2015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E9073-8839-4A1D-8BFB-636E90B888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3993E-DF85-46C6-ABDE-5358896AB7A5}" type="datetimeFigureOut">
              <a:rPr lang="en-US" smtClean="0"/>
              <a:t>5/8/2015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E9073-8839-4A1D-8BFB-636E90B888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3993E-DF85-46C6-ABDE-5358896AB7A5}" type="datetimeFigureOut">
              <a:rPr lang="en-US" smtClean="0"/>
              <a:t>5/8/2015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E9073-8839-4A1D-8BFB-636E90B888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3993E-DF85-46C6-ABDE-5358896AB7A5}" type="datetimeFigureOut">
              <a:rPr lang="en-US" smtClean="0"/>
              <a:t>5/8/2015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E9073-8839-4A1D-8BFB-636E90B888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CE13993E-DF85-46C6-ABDE-5358896AB7A5}" type="datetimeFigureOut">
              <a:rPr lang="en-US" smtClean="0"/>
              <a:t>5/8/2015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73DE9073-8839-4A1D-8BFB-636E90B888A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Stream Surveys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856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Big River</a:t>
            </a:r>
            <a:endParaRPr lang="en-US" dirty="0"/>
          </a:p>
        </p:txBody>
      </p:sp>
      <p:pic>
        <p:nvPicPr>
          <p:cNvPr id="1026" name="Picture 2" descr="F:\MADORMA TEACHING 10-11\Water\Big River Ima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92382"/>
            <a:ext cx="6629400" cy="5242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6418689" y="228600"/>
            <a:ext cx="272531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/>
              <a:t>Complete a stream </a:t>
            </a:r>
            <a:r>
              <a:rPr lang="en-US" sz="3600" dirty="0" smtClean="0"/>
              <a:t>survey.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965833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Mill Creek</a:t>
            </a:r>
            <a:endParaRPr lang="en-US" dirty="0"/>
          </a:p>
        </p:txBody>
      </p:sp>
      <p:pic>
        <p:nvPicPr>
          <p:cNvPr id="4098" name="Picture 2" descr="F:\MADORMA TEACHING 10-11\Water\Mill Creek Image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7"/>
          <a:stretch/>
        </p:blipFill>
        <p:spPr bwMode="auto">
          <a:xfrm>
            <a:off x="152400" y="1415143"/>
            <a:ext cx="6546383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943600" y="4014372"/>
            <a:ext cx="272531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/>
              <a:t>Complete a stream </a:t>
            </a:r>
            <a:r>
              <a:rPr lang="en-US" sz="3600" dirty="0" smtClean="0"/>
              <a:t>survey.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616801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33400"/>
            <a:ext cx="8229600" cy="990600"/>
          </a:xfrm>
        </p:spPr>
        <p:txBody>
          <a:bodyPr/>
          <a:lstStyle/>
          <a:p>
            <a:r>
              <a:rPr lang="en-US" dirty="0" smtClean="0"/>
              <a:t>Muddy Run</a:t>
            </a:r>
            <a:endParaRPr lang="en-US" dirty="0"/>
          </a:p>
        </p:txBody>
      </p:sp>
      <p:pic>
        <p:nvPicPr>
          <p:cNvPr id="2050" name="Picture 2" descr="F:\MADORMA TEACHING 10-11\Water\Muddy Run image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81" r="3731"/>
          <a:stretch/>
        </p:blipFill>
        <p:spPr bwMode="auto">
          <a:xfrm>
            <a:off x="762000" y="1676400"/>
            <a:ext cx="5900057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096000" y="3733800"/>
            <a:ext cx="272531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/>
              <a:t>Complete a stream </a:t>
            </a:r>
            <a:r>
              <a:rPr lang="en-US" sz="3600" dirty="0" smtClean="0"/>
              <a:t>survey.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267396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Pine Creek</a:t>
            </a:r>
            <a:endParaRPr lang="en-US" dirty="0"/>
          </a:p>
        </p:txBody>
      </p:sp>
      <p:pic>
        <p:nvPicPr>
          <p:cNvPr id="3074" name="Picture 2" descr="F:\MADORMA TEACHING 10-11\Water\Pine Creek Ima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524000"/>
            <a:ext cx="6217347" cy="5049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096000" y="4014372"/>
            <a:ext cx="272531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/>
              <a:t>Complete a stream </a:t>
            </a:r>
            <a:r>
              <a:rPr lang="en-US" sz="3600" dirty="0" smtClean="0"/>
              <a:t>survey.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396754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</TotalTime>
  <Words>30</Words>
  <Application>Microsoft Office PowerPoint</Application>
  <PresentationFormat>On-screen Show (4:3)</PresentationFormat>
  <Paragraphs>9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Executive</vt:lpstr>
      <vt:lpstr>Stream Surveys</vt:lpstr>
      <vt:lpstr>Big River</vt:lpstr>
      <vt:lpstr>Mill Creek</vt:lpstr>
      <vt:lpstr>Muddy Run</vt:lpstr>
      <vt:lpstr>Pine Creek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Stream Surveys</dc:title>
  <dc:creator>Windows User</dc:creator>
  <cp:lastModifiedBy>Windows User</cp:lastModifiedBy>
  <cp:revision>1</cp:revision>
  <dcterms:created xsi:type="dcterms:W3CDTF">2015-05-08T16:43:58Z</dcterms:created>
  <dcterms:modified xsi:type="dcterms:W3CDTF">2015-05-08T16:45:22Z</dcterms:modified>
</cp:coreProperties>
</file>